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3" r:id="rId7"/>
    <p:sldId id="260" r:id="rId8"/>
    <p:sldId id="264" r:id="rId9"/>
    <p:sldId id="261" r:id="rId10"/>
    <p:sldId id="262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864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F2F4640-4B6B-428C-AE51-AFA2184022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CF9A152-5E66-4172-B888-84AD54DBF19B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4640-4B6B-428C-AE51-AFA2184022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A152-5E66-4172-B888-84AD54DBF1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4640-4B6B-428C-AE51-AFA2184022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A152-5E66-4172-B888-84AD54DBF1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4640-4B6B-428C-AE51-AFA2184022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A152-5E66-4172-B888-84AD54DBF1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4640-4B6B-428C-AE51-AFA2184022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A152-5E66-4172-B888-84AD54DBF1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4640-4B6B-428C-AE51-AFA2184022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A152-5E66-4172-B888-84AD54DBF19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4640-4B6B-428C-AE51-AFA2184022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A152-5E66-4172-B888-84AD54DBF1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4640-4B6B-428C-AE51-AFA2184022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A152-5E66-4172-B888-84AD54DBF1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4640-4B6B-428C-AE51-AFA2184022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A152-5E66-4172-B888-84AD54DBF1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4640-4B6B-428C-AE51-AFA2184022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A152-5E66-4172-B888-84AD54DBF19B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F4640-4B6B-428C-AE51-AFA2184022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A152-5E66-4172-B888-84AD54DBF1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F2F4640-4B6B-428C-AE51-AFA21840225A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CF9A152-5E66-4172-B888-84AD54DBF19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ldline.co.u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ildline.co.u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296588"/>
          </a:xfrm>
        </p:spPr>
        <p:txBody>
          <a:bodyPr/>
          <a:lstStyle/>
          <a:p>
            <a:pPr algn="ctr"/>
            <a:r>
              <a:rPr lang="en-GB" dirty="0" smtClean="0"/>
              <a:t>Anti Bullying Charter</a:t>
            </a: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3600400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08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9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</a:t>
            </a:r>
            <a:endParaRPr lang="en-GB" sz="9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endParaRPr lang="en-GB" sz="4000" dirty="0"/>
          </a:p>
          <a:p>
            <a:pPr marL="68580" indent="0" algn="ctr">
              <a:buNone/>
            </a:pPr>
            <a:endParaRPr lang="en-GB" sz="4000" dirty="0" smtClean="0"/>
          </a:p>
          <a:p>
            <a:pPr marL="68580" indent="0" algn="ctr">
              <a:buNone/>
            </a:pPr>
            <a:endParaRPr lang="en-GB" sz="4000" dirty="0"/>
          </a:p>
          <a:p>
            <a:pPr marL="68580" indent="0" algn="ctr">
              <a:buNone/>
            </a:pPr>
            <a:r>
              <a:rPr lang="en-GB" sz="4000" dirty="0" smtClean="0"/>
              <a:t>A safe and happy school</a:t>
            </a:r>
            <a:endParaRPr lang="en-GB" sz="40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88840"/>
            <a:ext cx="3312368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228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en-GB" dirty="0"/>
              <a:t>Bullying is when someone hurts you </a:t>
            </a:r>
            <a:r>
              <a:rPr lang="en-GB" dirty="0" smtClean="0">
                <a:solidFill>
                  <a:srgbClr val="FF0000"/>
                </a:solidFill>
              </a:rPr>
              <a:t>S</a:t>
            </a:r>
            <a:r>
              <a:rPr lang="en-GB" dirty="0" smtClean="0"/>
              <a:t>everal </a:t>
            </a:r>
            <a:r>
              <a:rPr lang="en-GB" dirty="0" smtClean="0">
                <a:solidFill>
                  <a:srgbClr val="FF0000"/>
                </a:solidFill>
              </a:rPr>
              <a:t>T</a:t>
            </a:r>
            <a:r>
              <a:rPr lang="en-GB" dirty="0" smtClean="0"/>
              <a:t>imes </a:t>
            </a:r>
            <a:r>
              <a:rPr lang="en-GB" dirty="0" smtClean="0">
                <a:solidFill>
                  <a:srgbClr val="FF0000"/>
                </a:solidFill>
              </a:rPr>
              <a:t>O</a:t>
            </a:r>
            <a:r>
              <a:rPr lang="en-GB" dirty="0" smtClean="0"/>
              <a:t>n </a:t>
            </a:r>
            <a:r>
              <a:rPr lang="en-GB" dirty="0" smtClean="0">
                <a:solidFill>
                  <a:srgbClr val="FF0000"/>
                </a:solidFill>
              </a:rPr>
              <a:t>P</a:t>
            </a:r>
            <a:r>
              <a:rPr lang="en-GB" dirty="0" smtClean="0"/>
              <a:t>urpose</a:t>
            </a:r>
            <a:r>
              <a:rPr lang="en-GB" dirty="0"/>
              <a:t>.</a:t>
            </a:r>
          </a:p>
          <a:p>
            <a:endParaRPr lang="en-GB" dirty="0"/>
          </a:p>
          <a:p>
            <a:pPr marL="68580" indent="0" algn="ctr">
              <a:buNone/>
            </a:pPr>
            <a:r>
              <a:rPr lang="en-GB" sz="5400" b="1" dirty="0">
                <a:solidFill>
                  <a:srgbClr val="FF0000"/>
                </a:solidFill>
              </a:rPr>
              <a:t>STOP</a:t>
            </a:r>
          </a:p>
          <a:p>
            <a:endParaRPr lang="en-GB" dirty="0"/>
          </a:p>
          <a:p>
            <a:pPr marL="68580" indent="0" algn="just">
              <a:buNone/>
            </a:pPr>
            <a:r>
              <a:rPr lang="en-GB" dirty="0"/>
              <a:t>Bullying can be done by the words that are used or by hurting someone with your hands.</a:t>
            </a:r>
          </a:p>
        </p:txBody>
      </p:sp>
    </p:spTree>
    <p:extLst>
      <p:ext uri="{BB962C8B-B14F-4D97-AF65-F5344CB8AC3E}">
        <p14:creationId xmlns:p14="http://schemas.microsoft.com/office/powerpoint/2010/main" val="4218819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We all want a school where: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</a:t>
            </a:r>
            <a:r>
              <a:rPr lang="en-GB" dirty="0" smtClean="0"/>
              <a:t>veryone is happy and friendly</a:t>
            </a:r>
          </a:p>
          <a:p>
            <a:r>
              <a:rPr lang="en-GB" dirty="0"/>
              <a:t>w</a:t>
            </a:r>
            <a:r>
              <a:rPr lang="en-GB" dirty="0" smtClean="0"/>
              <a:t>here people respect each other</a:t>
            </a:r>
          </a:p>
          <a:p>
            <a:r>
              <a:rPr lang="en-GB" dirty="0"/>
              <a:t>w</a:t>
            </a:r>
            <a:r>
              <a:rPr lang="en-GB" dirty="0" smtClean="0"/>
              <a:t>e look after each other</a:t>
            </a:r>
          </a:p>
          <a:p>
            <a:r>
              <a:rPr lang="en-GB" dirty="0"/>
              <a:t>p</a:t>
            </a:r>
            <a:r>
              <a:rPr lang="en-GB" dirty="0" smtClean="0"/>
              <a:t>eople listen to each other</a:t>
            </a:r>
          </a:p>
          <a:p>
            <a:r>
              <a:rPr lang="en-GB" dirty="0"/>
              <a:t>p</a:t>
            </a:r>
            <a:r>
              <a:rPr lang="en-GB" dirty="0" smtClean="0"/>
              <a:t>eople help each other</a:t>
            </a:r>
          </a:p>
          <a:p>
            <a:r>
              <a:rPr lang="en-GB" dirty="0"/>
              <a:t>e</a:t>
            </a:r>
            <a:r>
              <a:rPr lang="en-GB" dirty="0" smtClean="0"/>
              <a:t>veryone is treated with consideration and respect</a:t>
            </a:r>
          </a:p>
          <a:p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isn’t any bullying.</a:t>
            </a:r>
            <a:endParaRPr lang="en-GB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987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Our parents and careers want a school where: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Children are happy</a:t>
            </a:r>
          </a:p>
          <a:p>
            <a:r>
              <a:rPr lang="en-GB" dirty="0" smtClean="0"/>
              <a:t>Children want to come to school</a:t>
            </a:r>
          </a:p>
          <a:p>
            <a:r>
              <a:rPr lang="en-GB" dirty="0" smtClean="0"/>
              <a:t>Difference is celebrated</a:t>
            </a:r>
          </a:p>
          <a:p>
            <a:r>
              <a:rPr lang="en-GB" dirty="0" smtClean="0"/>
              <a:t>Children feel safe</a:t>
            </a:r>
          </a:p>
          <a:p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isn’t any bullying.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40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If you think you are being bullied you can: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Tell them to stop.</a:t>
            </a:r>
          </a:p>
          <a:p>
            <a:r>
              <a:rPr lang="en-GB" dirty="0" smtClean="0"/>
              <a:t>Talk your teacher or an adult in school. Ask for help.</a:t>
            </a:r>
          </a:p>
          <a:p>
            <a:r>
              <a:rPr lang="en-GB" dirty="0" smtClean="0"/>
              <a:t>Talk to Mrs </a:t>
            </a:r>
            <a:r>
              <a:rPr lang="en-GB" dirty="0" smtClean="0"/>
              <a:t>Nightingale</a:t>
            </a:r>
            <a:endParaRPr lang="en-GB" dirty="0" smtClean="0"/>
          </a:p>
          <a:p>
            <a:r>
              <a:rPr lang="en-GB" dirty="0" smtClean="0"/>
              <a:t>Tell your parents</a:t>
            </a:r>
          </a:p>
          <a:p>
            <a:r>
              <a:rPr lang="en-GB" dirty="0" smtClean="0"/>
              <a:t>Tell a friend</a:t>
            </a:r>
          </a:p>
          <a:p>
            <a:r>
              <a:rPr lang="en-GB" dirty="0" smtClean="0"/>
              <a:t>Tell a school councillor</a:t>
            </a:r>
          </a:p>
          <a:p>
            <a:r>
              <a:rPr lang="en-GB" dirty="0" smtClean="0"/>
              <a:t>Visit </a:t>
            </a:r>
            <a:r>
              <a:rPr lang="en-GB" dirty="0" smtClean="0">
                <a:hlinkClick r:id="rId2"/>
              </a:rPr>
              <a:t>www.childline.co.uk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53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If You see someone else being bullied you can: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Talk to the bully and tell them to stop. Maybe the bully is upset and needs a friend too.</a:t>
            </a:r>
          </a:p>
          <a:p>
            <a:r>
              <a:rPr lang="en-GB" dirty="0"/>
              <a:t>Talk your teacher or an adult in school</a:t>
            </a:r>
          </a:p>
          <a:p>
            <a:r>
              <a:rPr lang="en-GB" dirty="0"/>
              <a:t>Talk to Mrs </a:t>
            </a:r>
            <a:r>
              <a:rPr lang="en-GB" dirty="0" smtClean="0"/>
              <a:t>Nightingale</a:t>
            </a:r>
            <a:endParaRPr lang="en-GB" dirty="0"/>
          </a:p>
          <a:p>
            <a:r>
              <a:rPr lang="en-GB" dirty="0" smtClean="0"/>
              <a:t>Tell </a:t>
            </a:r>
            <a:r>
              <a:rPr lang="en-GB" dirty="0"/>
              <a:t>your parents</a:t>
            </a:r>
          </a:p>
          <a:p>
            <a:r>
              <a:rPr lang="en-GB" dirty="0"/>
              <a:t>Tell a friend</a:t>
            </a:r>
          </a:p>
          <a:p>
            <a:r>
              <a:rPr lang="en-GB" dirty="0"/>
              <a:t>Visit </a:t>
            </a:r>
            <a:r>
              <a:rPr lang="en-GB" dirty="0">
                <a:hlinkClick r:id="rId2"/>
              </a:rPr>
              <a:t>www.childline.co.uk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766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024744" cy="169399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If you think you are being bullied, your teachers will always: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64904"/>
            <a:ext cx="6777317" cy="3267725"/>
          </a:xfrm>
        </p:spPr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Listen to you</a:t>
            </a:r>
          </a:p>
          <a:p>
            <a:r>
              <a:rPr lang="en-GB" dirty="0" smtClean="0"/>
              <a:t>Ask you to explain exactly what has happened and how often it has happened.</a:t>
            </a:r>
          </a:p>
          <a:p>
            <a:r>
              <a:rPr lang="en-GB" dirty="0" smtClean="0"/>
              <a:t>Write down what you have said.</a:t>
            </a:r>
          </a:p>
          <a:p>
            <a:r>
              <a:rPr lang="en-GB" dirty="0" smtClean="0"/>
              <a:t>Monitor (watch) to see what is happening.</a:t>
            </a:r>
          </a:p>
          <a:p>
            <a:r>
              <a:rPr lang="en-GB" dirty="0" smtClean="0"/>
              <a:t>Ask you what you think will help and agree what they will do about it.</a:t>
            </a:r>
          </a:p>
          <a:p>
            <a:r>
              <a:rPr lang="en-GB" dirty="0" smtClean="0"/>
              <a:t>Talk to the bully and make it clear that the behaviour must change and make the consequences clear if this doesn’t happen.</a:t>
            </a:r>
          </a:p>
          <a:p>
            <a:r>
              <a:rPr lang="en-GB" dirty="0" smtClean="0"/>
              <a:t>Tell Mrs Foster or Mr Ireland.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96008" y="2780928"/>
            <a:ext cx="7024744" cy="31683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422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Strategies that we might use to help.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There will be a worry box in the Library for you to write down your worries.</a:t>
            </a:r>
          </a:p>
          <a:p>
            <a:r>
              <a:rPr lang="en-GB" dirty="0" smtClean="0"/>
              <a:t>You might be given a diary that your teacher will check. You can write down everything that happens so we can see how big the problem is.</a:t>
            </a:r>
          </a:p>
          <a:p>
            <a:r>
              <a:rPr lang="en-GB" dirty="0" smtClean="0"/>
              <a:t>We might set up a friendship group to help you get on and solve problems.</a:t>
            </a:r>
          </a:p>
          <a:p>
            <a:r>
              <a:rPr lang="en-GB" dirty="0" smtClean="0"/>
              <a:t>A daily check from a member of staff.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72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128910" cy="82989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If you are bullying someone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4824"/>
            <a:ext cx="7056900" cy="3987805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Mrs Foster will be told what you are doing.</a:t>
            </a:r>
          </a:p>
          <a:p>
            <a:r>
              <a:rPr lang="en-GB" dirty="0" smtClean="0"/>
              <a:t>Your teachers will monitor (watch) your behaviour to make sure that you stop.</a:t>
            </a:r>
          </a:p>
          <a:p>
            <a:r>
              <a:rPr lang="en-GB" dirty="0" smtClean="0"/>
              <a:t>You will be given a chance to talk about why you are bullying and ask for help.</a:t>
            </a:r>
          </a:p>
          <a:p>
            <a:r>
              <a:rPr lang="en-GB" dirty="0" smtClean="0"/>
              <a:t>Your behaviour will be recorded as red in nurture groups.</a:t>
            </a:r>
          </a:p>
          <a:p>
            <a:r>
              <a:rPr lang="en-GB" dirty="0" smtClean="0"/>
              <a:t>Your parents will be told what you have been doing.</a:t>
            </a:r>
          </a:p>
          <a:p>
            <a:r>
              <a:rPr lang="en-GB" dirty="0" smtClean="0"/>
              <a:t>You will be put on structured play.</a:t>
            </a:r>
          </a:p>
          <a:p>
            <a:r>
              <a:rPr lang="en-GB" dirty="0" smtClean="0"/>
              <a:t>The incident will be recorded and added to your school record.</a:t>
            </a:r>
          </a:p>
          <a:p>
            <a:r>
              <a:rPr lang="en-GB" dirty="0" smtClean="0"/>
              <a:t>In serious you could be excluded.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64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</TotalTime>
  <Words>478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Anti Bullying Charter</vt:lpstr>
      <vt:lpstr>PowerPoint Presentation</vt:lpstr>
      <vt:lpstr>We all want a school where:</vt:lpstr>
      <vt:lpstr>Our parents and careers want a school where:</vt:lpstr>
      <vt:lpstr>If you think you are being bullied you can:</vt:lpstr>
      <vt:lpstr>If You see someone else being bullied you can:</vt:lpstr>
      <vt:lpstr>If you think you are being bullied, your teachers will always:</vt:lpstr>
      <vt:lpstr>Strategies that we might use to help.</vt:lpstr>
      <vt:lpstr>If you are bullying someone:</vt:lpstr>
      <vt:lpstr>STOP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 Bullying Charter</dc:title>
  <dc:creator>Lynette Clapham</dc:creator>
  <cp:lastModifiedBy>Annwen Ackroyd</cp:lastModifiedBy>
  <cp:revision>13</cp:revision>
  <cp:lastPrinted>2014-07-07T14:49:28Z</cp:lastPrinted>
  <dcterms:created xsi:type="dcterms:W3CDTF">2012-10-08T08:25:37Z</dcterms:created>
  <dcterms:modified xsi:type="dcterms:W3CDTF">2018-02-06T09:18:11Z</dcterms:modified>
</cp:coreProperties>
</file>